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32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661D4E-67AD-4CD6-A723-A986A3D11C76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1F7ED0A-D54E-454E-9BAA-BD106BF40CA0}">
      <dgm:prSet/>
      <dgm:spPr/>
      <dgm:t>
        <a:bodyPr/>
        <a:lstStyle/>
        <a:p>
          <a:pPr rtl="0"/>
          <a:r>
            <a:rPr lang="en-US" smtClean="0"/>
            <a:t>MS Word </a:t>
          </a:r>
          <a:endParaRPr lang="en-US"/>
        </a:p>
      </dgm:t>
    </dgm:pt>
    <dgm:pt modelId="{5ECDB511-9ADB-44CA-A884-2227A7D9BE3F}" type="parTrans" cxnId="{EDD82783-C147-429D-8ED8-17F7305519B4}">
      <dgm:prSet/>
      <dgm:spPr/>
      <dgm:t>
        <a:bodyPr/>
        <a:lstStyle/>
        <a:p>
          <a:endParaRPr lang="en-US"/>
        </a:p>
      </dgm:t>
    </dgm:pt>
    <dgm:pt modelId="{F51931DE-2B74-487A-ABA7-6E81F59D67E3}" type="sibTrans" cxnId="{EDD82783-C147-429D-8ED8-17F7305519B4}">
      <dgm:prSet/>
      <dgm:spPr/>
      <dgm:t>
        <a:bodyPr/>
        <a:lstStyle/>
        <a:p>
          <a:endParaRPr lang="en-US"/>
        </a:p>
      </dgm:t>
    </dgm:pt>
    <dgm:pt modelId="{71E58ABE-2A80-4831-BF7A-7F58E46D832C}">
      <dgm:prSet/>
      <dgm:spPr/>
      <dgm:t>
        <a:bodyPr/>
        <a:lstStyle/>
        <a:p>
          <a:pPr rtl="0"/>
          <a:r>
            <a:rPr lang="en-US" smtClean="0"/>
            <a:t>MS Excel </a:t>
          </a:r>
          <a:endParaRPr lang="en-US"/>
        </a:p>
      </dgm:t>
    </dgm:pt>
    <dgm:pt modelId="{A1DE7AC4-B742-4800-9B92-EC8C77C0D63D}" type="parTrans" cxnId="{5AD9AF00-546F-455F-BCB1-E77F87A09410}">
      <dgm:prSet/>
      <dgm:spPr/>
      <dgm:t>
        <a:bodyPr/>
        <a:lstStyle/>
        <a:p>
          <a:endParaRPr lang="en-US"/>
        </a:p>
      </dgm:t>
    </dgm:pt>
    <dgm:pt modelId="{F426DB23-7CFA-4C52-BF12-EF3810E0FAF9}" type="sibTrans" cxnId="{5AD9AF00-546F-455F-BCB1-E77F87A09410}">
      <dgm:prSet/>
      <dgm:spPr/>
      <dgm:t>
        <a:bodyPr/>
        <a:lstStyle/>
        <a:p>
          <a:endParaRPr lang="en-US"/>
        </a:p>
      </dgm:t>
    </dgm:pt>
    <dgm:pt modelId="{49CC595E-7FBD-4967-B399-4071F039B0A7}">
      <dgm:prSet/>
      <dgm:spPr/>
      <dgm:t>
        <a:bodyPr/>
        <a:lstStyle/>
        <a:p>
          <a:pPr rtl="0"/>
          <a:r>
            <a:rPr lang="en-US" smtClean="0"/>
            <a:t>MS PowerPoint </a:t>
          </a:r>
          <a:endParaRPr lang="en-US"/>
        </a:p>
      </dgm:t>
    </dgm:pt>
    <dgm:pt modelId="{DC9F5140-63A7-4F44-B4A6-D6A804E7F825}" type="parTrans" cxnId="{51C1B84E-D2F0-4D1E-AB20-B92DB24B9096}">
      <dgm:prSet/>
      <dgm:spPr/>
      <dgm:t>
        <a:bodyPr/>
        <a:lstStyle/>
        <a:p>
          <a:endParaRPr lang="en-US"/>
        </a:p>
      </dgm:t>
    </dgm:pt>
    <dgm:pt modelId="{A8C12907-E2E8-47AA-AEB2-5D849E7183FE}" type="sibTrans" cxnId="{51C1B84E-D2F0-4D1E-AB20-B92DB24B9096}">
      <dgm:prSet/>
      <dgm:spPr/>
      <dgm:t>
        <a:bodyPr/>
        <a:lstStyle/>
        <a:p>
          <a:endParaRPr lang="en-US"/>
        </a:p>
      </dgm:t>
    </dgm:pt>
    <dgm:pt modelId="{A1043BD9-8880-48BE-8E3E-D2BA7AE8FC96}" type="pres">
      <dgm:prSet presAssocID="{2E661D4E-67AD-4CD6-A723-A986A3D11C76}" presName="compositeShape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39EC2AD7-F3B4-49FC-B6D8-C2760C781BD2}" type="pres">
      <dgm:prSet presAssocID="{2E661D4E-67AD-4CD6-A723-A986A3D11C76}" presName="pyramid" presStyleLbl="node1" presStyleIdx="0" presStyleCnt="1"/>
      <dgm:spPr/>
    </dgm:pt>
    <dgm:pt modelId="{F11E4A98-18CB-4D32-8824-6958E9D1DFF9}" type="pres">
      <dgm:prSet presAssocID="{2E661D4E-67AD-4CD6-A723-A986A3D11C76}" presName="theList" presStyleCnt="0"/>
      <dgm:spPr/>
    </dgm:pt>
    <dgm:pt modelId="{51A30053-D2B6-4A6D-AD8B-A110E1B92560}" type="pres">
      <dgm:prSet presAssocID="{71F7ED0A-D54E-454E-9BAA-BD106BF40CA0}" presName="aNode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28253A-09DA-44BD-A901-EE16E559B822}" type="pres">
      <dgm:prSet presAssocID="{71F7ED0A-D54E-454E-9BAA-BD106BF40CA0}" presName="aSpace" presStyleCnt="0"/>
      <dgm:spPr/>
    </dgm:pt>
    <dgm:pt modelId="{72096E73-6D78-421C-9AD4-15D962EFB330}" type="pres">
      <dgm:prSet presAssocID="{71E58ABE-2A80-4831-BF7A-7F58E46D832C}" presName="aNode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3D19DD-963B-437C-8498-83BF6F11EEC3}" type="pres">
      <dgm:prSet presAssocID="{71E58ABE-2A80-4831-BF7A-7F58E46D832C}" presName="aSpace" presStyleCnt="0"/>
      <dgm:spPr/>
    </dgm:pt>
    <dgm:pt modelId="{48967633-D6EF-487F-85F5-82652C0ADA71}" type="pres">
      <dgm:prSet presAssocID="{49CC595E-7FBD-4967-B399-4071F039B0A7}" presName="aNode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01C47F-6144-4400-A2EB-E6B72C51A984}" type="pres">
      <dgm:prSet presAssocID="{49CC595E-7FBD-4967-B399-4071F039B0A7}" presName="aSpace" presStyleCnt="0"/>
      <dgm:spPr/>
    </dgm:pt>
  </dgm:ptLst>
  <dgm:cxnLst>
    <dgm:cxn modelId="{51C1B84E-D2F0-4D1E-AB20-B92DB24B9096}" srcId="{2E661D4E-67AD-4CD6-A723-A986A3D11C76}" destId="{49CC595E-7FBD-4967-B399-4071F039B0A7}" srcOrd="2" destOrd="0" parTransId="{DC9F5140-63A7-4F44-B4A6-D6A804E7F825}" sibTransId="{A8C12907-E2E8-47AA-AEB2-5D849E7183FE}"/>
    <dgm:cxn modelId="{5DF35663-97B3-4367-8FD5-633805C726E0}" type="presOf" srcId="{49CC595E-7FBD-4967-B399-4071F039B0A7}" destId="{48967633-D6EF-487F-85F5-82652C0ADA71}" srcOrd="0" destOrd="0" presId="urn:microsoft.com/office/officeart/2005/8/layout/pyramid2"/>
    <dgm:cxn modelId="{AA025FFF-3478-41DF-AAFE-DA5446A30263}" type="presOf" srcId="{2E661D4E-67AD-4CD6-A723-A986A3D11C76}" destId="{A1043BD9-8880-48BE-8E3E-D2BA7AE8FC96}" srcOrd="0" destOrd="0" presId="urn:microsoft.com/office/officeart/2005/8/layout/pyramid2"/>
    <dgm:cxn modelId="{EDD82783-C147-429D-8ED8-17F7305519B4}" srcId="{2E661D4E-67AD-4CD6-A723-A986A3D11C76}" destId="{71F7ED0A-D54E-454E-9BAA-BD106BF40CA0}" srcOrd="0" destOrd="0" parTransId="{5ECDB511-9ADB-44CA-A884-2227A7D9BE3F}" sibTransId="{F51931DE-2B74-487A-ABA7-6E81F59D67E3}"/>
    <dgm:cxn modelId="{26F60C25-0EA7-4269-9611-17D7508F5ACE}" type="presOf" srcId="{71F7ED0A-D54E-454E-9BAA-BD106BF40CA0}" destId="{51A30053-D2B6-4A6D-AD8B-A110E1B92560}" srcOrd="0" destOrd="0" presId="urn:microsoft.com/office/officeart/2005/8/layout/pyramid2"/>
    <dgm:cxn modelId="{5880E0F1-DDB7-41AA-A4C1-183F9F079786}" type="presOf" srcId="{71E58ABE-2A80-4831-BF7A-7F58E46D832C}" destId="{72096E73-6D78-421C-9AD4-15D962EFB330}" srcOrd="0" destOrd="0" presId="urn:microsoft.com/office/officeart/2005/8/layout/pyramid2"/>
    <dgm:cxn modelId="{5AD9AF00-546F-455F-BCB1-E77F87A09410}" srcId="{2E661D4E-67AD-4CD6-A723-A986A3D11C76}" destId="{71E58ABE-2A80-4831-BF7A-7F58E46D832C}" srcOrd="1" destOrd="0" parTransId="{A1DE7AC4-B742-4800-9B92-EC8C77C0D63D}" sibTransId="{F426DB23-7CFA-4C52-BF12-EF3810E0FAF9}"/>
    <dgm:cxn modelId="{EA33B57C-CFD1-4517-BDAF-63277CC38CA9}" type="presParOf" srcId="{A1043BD9-8880-48BE-8E3E-D2BA7AE8FC96}" destId="{39EC2AD7-F3B4-49FC-B6D8-C2760C781BD2}" srcOrd="0" destOrd="0" presId="urn:microsoft.com/office/officeart/2005/8/layout/pyramid2"/>
    <dgm:cxn modelId="{3FE70715-D9A2-48BC-BABA-D5CC2BB5B45A}" type="presParOf" srcId="{A1043BD9-8880-48BE-8E3E-D2BA7AE8FC96}" destId="{F11E4A98-18CB-4D32-8824-6958E9D1DFF9}" srcOrd="1" destOrd="0" presId="urn:microsoft.com/office/officeart/2005/8/layout/pyramid2"/>
    <dgm:cxn modelId="{B8BE0DD1-AC1B-4418-86B2-CDE99F42955C}" type="presParOf" srcId="{F11E4A98-18CB-4D32-8824-6958E9D1DFF9}" destId="{51A30053-D2B6-4A6D-AD8B-A110E1B92560}" srcOrd="0" destOrd="0" presId="urn:microsoft.com/office/officeart/2005/8/layout/pyramid2"/>
    <dgm:cxn modelId="{79B23763-599F-4033-B857-4A02C8547C5B}" type="presParOf" srcId="{F11E4A98-18CB-4D32-8824-6958E9D1DFF9}" destId="{5728253A-09DA-44BD-A901-EE16E559B822}" srcOrd="1" destOrd="0" presId="urn:microsoft.com/office/officeart/2005/8/layout/pyramid2"/>
    <dgm:cxn modelId="{3BB0D65A-9EE4-41FD-A1DF-E3CE22C09C97}" type="presParOf" srcId="{F11E4A98-18CB-4D32-8824-6958E9D1DFF9}" destId="{72096E73-6D78-421C-9AD4-15D962EFB330}" srcOrd="2" destOrd="0" presId="urn:microsoft.com/office/officeart/2005/8/layout/pyramid2"/>
    <dgm:cxn modelId="{431CEF12-BE34-449F-81BB-252F44936778}" type="presParOf" srcId="{F11E4A98-18CB-4D32-8824-6958E9D1DFF9}" destId="{8F3D19DD-963B-437C-8498-83BF6F11EEC3}" srcOrd="3" destOrd="0" presId="urn:microsoft.com/office/officeart/2005/8/layout/pyramid2"/>
    <dgm:cxn modelId="{E4F1911B-4683-44A2-8070-AC6368A7DE43}" type="presParOf" srcId="{F11E4A98-18CB-4D32-8824-6958E9D1DFF9}" destId="{48967633-D6EF-487F-85F5-82652C0ADA71}" srcOrd="4" destOrd="0" presId="urn:microsoft.com/office/officeart/2005/8/layout/pyramid2"/>
    <dgm:cxn modelId="{6A814409-3C05-43E5-807F-F780147B7598}" type="presParOf" srcId="{F11E4A98-18CB-4D32-8824-6958E9D1DFF9}" destId="{A801C47F-6144-4400-A2EB-E6B72C51A984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EC2AD7-F3B4-49FC-B6D8-C2760C781BD2}">
      <dsp:nvSpPr>
        <dsp:cNvPr id="0" name=""/>
        <dsp:cNvSpPr/>
      </dsp:nvSpPr>
      <dsp:spPr>
        <a:xfrm>
          <a:off x="1351741" y="0"/>
          <a:ext cx="2974109" cy="2974109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A30053-D2B6-4A6D-AD8B-A110E1B92560}">
      <dsp:nvSpPr>
        <dsp:cNvPr id="0" name=""/>
        <dsp:cNvSpPr/>
      </dsp:nvSpPr>
      <dsp:spPr>
        <a:xfrm>
          <a:off x="2838796" y="299008"/>
          <a:ext cx="1933170" cy="704027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MS Word </a:t>
          </a:r>
          <a:endParaRPr lang="en-US" sz="2100" kern="1200"/>
        </a:p>
      </dsp:txBody>
      <dsp:txXfrm>
        <a:off x="2873164" y="333376"/>
        <a:ext cx="1864434" cy="635291"/>
      </dsp:txXfrm>
    </dsp:sp>
    <dsp:sp modelId="{72096E73-6D78-421C-9AD4-15D962EFB330}">
      <dsp:nvSpPr>
        <dsp:cNvPr id="0" name=""/>
        <dsp:cNvSpPr/>
      </dsp:nvSpPr>
      <dsp:spPr>
        <a:xfrm>
          <a:off x="2838796" y="1091039"/>
          <a:ext cx="1933170" cy="704027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MS Excel </a:t>
          </a:r>
          <a:endParaRPr lang="en-US" sz="2100" kern="1200"/>
        </a:p>
      </dsp:txBody>
      <dsp:txXfrm>
        <a:off x="2873164" y="1125407"/>
        <a:ext cx="1864434" cy="635291"/>
      </dsp:txXfrm>
    </dsp:sp>
    <dsp:sp modelId="{48967633-D6EF-487F-85F5-82652C0ADA71}">
      <dsp:nvSpPr>
        <dsp:cNvPr id="0" name=""/>
        <dsp:cNvSpPr/>
      </dsp:nvSpPr>
      <dsp:spPr>
        <a:xfrm>
          <a:off x="2838796" y="1883069"/>
          <a:ext cx="1933170" cy="704027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MS PowerPoint </a:t>
          </a:r>
          <a:endParaRPr lang="en-US" sz="2100" kern="1200"/>
        </a:p>
      </dsp:txBody>
      <dsp:txXfrm>
        <a:off x="2873164" y="1917437"/>
        <a:ext cx="1864434" cy="6352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502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28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415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125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1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40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297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965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856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61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57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80D845-0A6A-4161-BCBB-B8E14A795BA8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5C865-6261-442C-BAB4-B31CBB659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5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07856" y="1625601"/>
            <a:ext cx="6151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>
                <a:latin typeface="Arial Black" panose="020B0A04020102020204" pitchFamily="34" charset="0"/>
              </a:rPr>
              <a:t>Welcome To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12292" y="2262910"/>
            <a:ext cx="5144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Smart Office Training Program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88731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4044517990"/>
              </p:ext>
            </p:extLst>
          </p:nvPr>
        </p:nvGraphicFramePr>
        <p:xfrm>
          <a:off x="2835563" y="1237672"/>
          <a:ext cx="6123709" cy="29741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693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07856" y="1625601"/>
            <a:ext cx="6151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>
                <a:latin typeface="Arial Black" panose="020B0A04020102020204" pitchFamily="34" charset="0"/>
              </a:rPr>
              <a:t>Welcome To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12292" y="2262910"/>
            <a:ext cx="5144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Smart Office Training Program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201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921165" y="1293092"/>
            <a:ext cx="923636" cy="729673"/>
          </a:xfrm>
          <a:prstGeom prst="ellipse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020290" y="1293092"/>
            <a:ext cx="3999346" cy="60498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 smtClean="0">
                <a:latin typeface="Arial Black" panose="020B0A04020102020204" pitchFamily="34" charset="0"/>
              </a:rPr>
              <a:t>MS WORD </a:t>
            </a:r>
            <a:r>
              <a:rPr lang="en-US" sz="2000" b="1" i="1" dirty="0" smtClean="0">
                <a:latin typeface="Arial Black" panose="020B0A04020102020204" pitchFamily="34" charset="0"/>
              </a:rPr>
              <a:t> </a:t>
            </a:r>
            <a:endParaRPr lang="en-US" sz="2000" b="1" i="1" dirty="0">
              <a:latin typeface="Arial Black" panose="020B0A04020102020204" pitchFamily="34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1921165" y="2082986"/>
            <a:ext cx="923636" cy="729673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  <a:endParaRPr lang="en-US" sz="2400" dirty="0"/>
          </a:p>
        </p:txBody>
      </p:sp>
      <p:sp>
        <p:nvSpPr>
          <p:cNvPr id="6" name="Rounded Rectangle 5"/>
          <p:cNvSpPr/>
          <p:nvPr/>
        </p:nvSpPr>
        <p:spPr>
          <a:xfrm>
            <a:off x="3020290" y="2082986"/>
            <a:ext cx="3999346" cy="604982"/>
          </a:xfrm>
          <a:prstGeom prst="roundRect">
            <a:avLst>
              <a:gd name="adj" fmla="val 50000"/>
            </a:avLst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 smtClean="0">
                <a:latin typeface="Arial Black" panose="020B0A04020102020204" pitchFamily="34" charset="0"/>
              </a:rPr>
              <a:t> MS EXCEL </a:t>
            </a:r>
            <a:endParaRPr lang="en-US" sz="2000" b="1" i="1" dirty="0">
              <a:latin typeface="Arial Black" panose="020B0A04020102020204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1921165" y="2872880"/>
            <a:ext cx="923636" cy="72967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20290" y="2935225"/>
            <a:ext cx="3999346" cy="604982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 smtClean="0">
                <a:latin typeface="Arial Black" panose="020B0A04020102020204" pitchFamily="34" charset="0"/>
              </a:rPr>
              <a:t>MS POWERPOINT</a:t>
            </a:r>
          </a:p>
        </p:txBody>
      </p:sp>
      <p:sp>
        <p:nvSpPr>
          <p:cNvPr id="9" name="Oval 8"/>
          <p:cNvSpPr/>
          <p:nvPr/>
        </p:nvSpPr>
        <p:spPr>
          <a:xfrm>
            <a:off x="1921165" y="3681183"/>
            <a:ext cx="923636" cy="729673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  <a:endParaRPr lang="en-US" sz="2400" dirty="0"/>
          </a:p>
        </p:txBody>
      </p:sp>
      <p:sp>
        <p:nvSpPr>
          <p:cNvPr id="10" name="Rounded Rectangle 9"/>
          <p:cNvSpPr/>
          <p:nvPr/>
        </p:nvSpPr>
        <p:spPr>
          <a:xfrm>
            <a:off x="3100263" y="3743528"/>
            <a:ext cx="3999346" cy="604982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dirty="0" smtClean="0">
                <a:latin typeface="Arial Black" panose="020B0A04020102020204" pitchFamily="34" charset="0"/>
              </a:rPr>
              <a:t>OTHERS</a:t>
            </a:r>
          </a:p>
        </p:txBody>
      </p:sp>
    </p:spTree>
    <p:extLst>
      <p:ext uri="{BB962C8B-B14F-4D97-AF65-F5344CB8AC3E}">
        <p14:creationId xmlns:p14="http://schemas.microsoft.com/office/powerpoint/2010/main" val="60940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30</Words>
  <Application>Microsoft Office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SPI</dc:creator>
  <cp:lastModifiedBy>SPI</cp:lastModifiedBy>
  <cp:revision>4</cp:revision>
  <dcterms:created xsi:type="dcterms:W3CDTF">2024-12-05T12:01:49Z</dcterms:created>
  <dcterms:modified xsi:type="dcterms:W3CDTF">2024-12-05T12:57:58Z</dcterms:modified>
</cp:coreProperties>
</file>

<file path=docProps/thumbnail.jpeg>
</file>